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2" r:id="rId2"/>
    <p:sldId id="283" r:id="rId3"/>
    <p:sldId id="281" r:id="rId4"/>
    <p:sldId id="257" r:id="rId5"/>
    <p:sldId id="274" r:id="rId6"/>
    <p:sldId id="276" r:id="rId7"/>
    <p:sldId id="277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560"/>
    <a:srgbClr val="4E4D4D"/>
    <a:srgbClr val="EDECE6"/>
    <a:srgbClr val="9F6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75245" autoAdjust="0"/>
  </p:normalViewPr>
  <p:slideViewPr>
    <p:cSldViewPr snapToGrid="0" showGuides="1">
      <p:cViewPr varScale="1">
        <p:scale>
          <a:sx n="89" d="100"/>
          <a:sy n="89" d="100"/>
        </p:scale>
        <p:origin x="58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382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8576B1-2877-4DD7-AEF2-24658D48B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dirty="0">
                <a:latin typeface="Cormorant Garamond" panose="00000500000000000000" pitchFamily="2" charset="0"/>
              </a:rPr>
              <a:t>DGS Presentation </a:t>
            </a:r>
            <a:r>
              <a:rPr lang="en-US" sz="1400" dirty="0" err="1">
                <a:latin typeface="Cormorant Garamond" panose="00000500000000000000" pitchFamily="2" charset="0"/>
              </a:rPr>
              <a:t>Ivory_Charcoal</a:t>
            </a:r>
            <a:endParaRPr lang="en-US" sz="1400" dirty="0">
              <a:latin typeface="Cormorant Garamond" panose="00000500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20A5E-09DA-4ED0-98C7-AA046321D7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r>
              <a:rPr lang="en-US" sz="1400" dirty="0">
                <a:latin typeface="Cormorant Garamond" panose="00000500000000000000" pitchFamily="2" charset="0"/>
              </a:rPr>
              <a:t>dallasgenealogy.org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46B00-A919-4B48-AF78-763C96BECC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ormorant Garamond" panose="000005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20E38-F103-4573-BDF1-68A1C41F2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8F52D-B2F0-4B80-807D-16D9CE640A05}" type="slidenum">
              <a:rPr lang="en-US" smtClean="0">
                <a:latin typeface="Cormorant Garamond" panose="00000500000000000000" pitchFamily="2" charset="0"/>
              </a:rPr>
              <a:t>‹#›</a:t>
            </a:fld>
            <a:endParaRPr lang="en-US" dirty="0">
              <a:latin typeface="Cormorant Garamond" panose="000005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A401F6-33AA-4079-A1E1-4F21F5312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55" y="8035038"/>
            <a:ext cx="4578493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5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70BA-D55F-40B0-9548-867A59733B0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D850D-9E82-4B6D-9166-60B7C9879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1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b="0" dirty="0"/>
              <a:t>Background</a:t>
            </a:r>
            <a:r>
              <a:rPr lang="en-US" dirty="0"/>
              <a:t> – First and last slide: DGS-Pattern-WEB-Green.png</a:t>
            </a:r>
          </a:p>
          <a:p>
            <a:pPr>
              <a:buSzPts val="1400"/>
            </a:pPr>
            <a:r>
              <a:rPr lang="en-US" dirty="0"/>
              <a:t>Logo Image: DGS-LogoStackedTagline-WEBsmall-IvoryKnockout.png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Presentation title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6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b="0" dirty="0"/>
              <a:t>Background</a:t>
            </a:r>
            <a:r>
              <a:rPr lang="en-US" dirty="0"/>
              <a:t> – First and last slide: DGS-Pattern-WEB-Green.png</a:t>
            </a:r>
          </a:p>
          <a:p>
            <a:pPr>
              <a:buSzPts val="1400"/>
            </a:pPr>
            <a:r>
              <a:rPr lang="en-US" dirty="0"/>
              <a:t>Logo Image: DGS-LogoStackedTagline-WEBsmall-IvoryKnockout.png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Presentation title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USAGE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May</a:t>
            </a:r>
            <a:r>
              <a:rPr lang="en-US" dirty="0"/>
              <a:t> not be needed if included in first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>
              <a:buSzPts val="1400"/>
            </a:pPr>
            <a:r>
              <a:rPr lang="en-US" dirty="0"/>
              <a:t>Text: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>
              <a:buSzPts val="1400"/>
            </a:pPr>
            <a:endParaRPr lang="en-US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DGS-LogoHoriz-WEBsmall-Green+Rust+LgtGreen.png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7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dirty="0"/>
              <a:t>Text: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DGS-LogoHoriz-WEBsmall-Green+Rust+LgtGreen.png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FONTS</a:t>
            </a:r>
          </a:p>
          <a:p>
            <a:r>
              <a:rPr lang="en-US" dirty="0"/>
              <a:t>Slide title font: Montserrat Medium</a:t>
            </a:r>
          </a:p>
          <a:p>
            <a:r>
              <a:rPr lang="en-US" dirty="0"/>
              <a:t>Text font: 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r>
              <a:rPr lang="en-US" dirty="0"/>
              <a:t>Featured text font: Cormorant Garamond </a:t>
            </a:r>
            <a:r>
              <a:rPr lang="en-US" dirty="0" err="1"/>
              <a:t>SemiBold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PP BW Educ Pres Handout Template Draft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Dallas Genealogical Society | dallasgenealogy.org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8A090-C5A6-47EF-B64C-F494E5E06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0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4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72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DGS-Pattern-WEB-Green.png</a:t>
            </a:r>
          </a:p>
          <a:p>
            <a:r>
              <a:rPr lang="en-US" dirty="0"/>
              <a:t>Tagline image: DGS-TaglineMark-WEBlarge-Ivory.png</a:t>
            </a:r>
          </a:p>
          <a:p>
            <a:endParaRPr lang="en-US" dirty="0"/>
          </a:p>
          <a:p>
            <a:r>
              <a:rPr lang="en-US" b="1" dirty="0"/>
              <a:t>FONT</a:t>
            </a:r>
            <a:endParaRPr lang="en-US" b="0" dirty="0"/>
          </a:p>
          <a:p>
            <a:r>
              <a:rPr lang="en-US" b="0" dirty="0"/>
              <a:t>URL font: Cormorant Garamond </a:t>
            </a:r>
            <a:r>
              <a:rPr lang="en-US" b="0" dirty="0" err="1"/>
              <a:t>SemiBold</a:t>
            </a:r>
            <a:endParaRPr lang="en-US" b="0" dirty="0"/>
          </a:p>
          <a:p>
            <a:endParaRPr lang="en-US" b="0" dirty="0"/>
          </a:p>
          <a:p>
            <a:r>
              <a:rPr lang="en-US" b="1" dirty="0"/>
              <a:t>Attribution for opening sound: </a:t>
            </a:r>
          </a:p>
          <a:p>
            <a:r>
              <a:rPr lang="en-US" b="0" dirty="0"/>
              <a:t>"vibraphone-chord.wav" by Jack Urbanski is licensed under CC0. </a:t>
            </a:r>
          </a:p>
          <a:p>
            <a:r>
              <a:rPr lang="en-US" b="0" dirty="0"/>
              <a:t>https://freesound.org/people/jack_urbanski/sounds/495674/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0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5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0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0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6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2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9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3A6560"/>
                </a:solidFill>
              </a:defRPr>
            </a:lvl1pPr>
          </a:lstStyle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C26C-0307-48D9-BC8C-6F3E5686F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3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8171CE7-6370-469D-B41C-F78B5AFCF4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398" y="-1"/>
            <a:ext cx="7875166" cy="6858001"/>
          </a:xfrm>
          <a:prstGeom prst="rect">
            <a:avLst/>
          </a:prstGeom>
        </p:spPr>
      </p:pic>
      <p:pic>
        <p:nvPicPr>
          <p:cNvPr id="2" name="495674__jack-urbanski__vibraphone-chord">
            <a:hlinkClick r:id="" action="ppaction://media"/>
            <a:extLst>
              <a:ext uri="{FF2B5EF4-FFF2-40B4-BE49-F238E27FC236}">
                <a16:creationId xmlns:a16="http://schemas.microsoft.com/office/drawing/2014/main" id="{5D61031E-E465-4A94-8E17-CD18F0A5E7F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456259" y="6207424"/>
            <a:ext cx="487363" cy="4873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F65B4-1617-4B8A-8E67-25945C9A5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2C92A-5A0F-47BD-8025-18A90475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2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B434C969-AB75-48BE-9DA9-0FF8DC8DB1D3}"/>
              </a:ext>
            </a:extLst>
          </p:cNvPr>
          <p:cNvSpPr txBox="1"/>
          <p:nvPr/>
        </p:nvSpPr>
        <p:spPr>
          <a:xfrm>
            <a:off x="6591552" y="1430865"/>
            <a:ext cx="512038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 dirty="0">
                <a:solidFill>
                  <a:srgbClr val="EDECE6"/>
                </a:solidFill>
                <a:latin typeface="Montserrat Medium" panose="00000600000000000000" pitchFamily="2" charset="0"/>
                <a:ea typeface="Arial"/>
                <a:cs typeface="Arial"/>
                <a:sym typeface="Arial"/>
              </a:rPr>
              <a:t>Title text here</a:t>
            </a:r>
            <a:endParaRPr sz="1400" b="0" i="0" u="none" strike="noStrike" cap="none" dirty="0">
              <a:solidFill>
                <a:srgbClr val="EDECE6"/>
              </a:solidFill>
              <a:latin typeface="Montserrat Medium" panose="00000600000000000000" pitchFamily="2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EDECE6"/>
                </a:solidFill>
                <a:latin typeface="Cormorant Garamond" panose="00000500000000000000" pitchFamily="2" charset="0"/>
                <a:ea typeface="Arial"/>
                <a:cs typeface="Arial"/>
                <a:sym typeface="Arial"/>
              </a:rPr>
              <a:t>Other text here</a:t>
            </a:r>
            <a:endParaRPr sz="1400" b="0" i="0" u="none" strike="noStrike" cap="none" dirty="0">
              <a:solidFill>
                <a:srgbClr val="EDECE6"/>
              </a:solidFill>
              <a:latin typeface="Cormorant Garamond" panose="00000500000000000000" pitchFamily="2" charset="0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8171CE7-6370-469D-B41C-F78B5AFCF4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09" y="919063"/>
            <a:ext cx="5775121" cy="5029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55EE61-9C8B-43C2-89A3-A0A9E34FE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4F1A8-0FD4-4A09-9723-9EA52CA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98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F906-8FDD-4CEA-AC2B-20EC2F2170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CD49B-A1D2-4E2E-8A6C-865EFBB0FC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1C6DA-4649-4A8A-B347-598B14411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83FF6-9467-49F8-94DC-9E0B9035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3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FCE9-8771-4D1C-A2B5-55C330E2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3BB8-1512-453A-B4F4-940B70B3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24E43-0703-4C3E-AE2B-6CC208C0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3964D-C5F5-4437-9F83-B172C2B29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28684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2775-659A-4894-8D3F-78DEB190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9481-C13C-41CE-8628-5C117909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General Meetings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1st Saturday, September - May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Featured speaker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Live streamed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Virtual Help Desk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4th Tuesday at 7pm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Open forum for family history questions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BB5FD-8EC1-4D6B-9593-EA680996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A79A6-9911-48C7-94F9-E7B839E126CA}"/>
              </a:ext>
            </a:extLst>
          </p:cNvPr>
          <p:cNvSpPr txBox="1"/>
          <p:nvPr/>
        </p:nvSpPr>
        <p:spPr>
          <a:xfrm>
            <a:off x="3768279" y="5199287"/>
            <a:ext cx="465544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052118-A2E8-47E2-B7B3-AF21C07AC69D}"/>
              </a:ext>
            </a:extLst>
          </p:cNvPr>
          <p:cNvSpPr txBox="1"/>
          <p:nvPr/>
        </p:nvSpPr>
        <p:spPr>
          <a:xfrm>
            <a:off x="3768280" y="5131802"/>
            <a:ext cx="46554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98345-1A24-4CB5-AD04-19998DDE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10860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95A0-BAD5-42A2-86B8-9E082F2D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 Special Interest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DD8B-AD92-4F30-8CFF-1908362041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African American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Best Practices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Coppell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DNA</a:t>
            </a:r>
          </a:p>
          <a:p>
            <a:r>
              <a:rPr lang="en-US" dirty="0">
                <a:latin typeface="Lato Light" panose="020F0302020204030203" pitchFamily="34" charset="0"/>
              </a:rPr>
              <a:t>Family Tree Maker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BB110-3E8F-4A07-A2D1-501EFD9158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German</a:t>
            </a:r>
          </a:p>
          <a:p>
            <a:r>
              <a:rPr lang="en-US" dirty="0">
                <a:latin typeface="Lato Light" panose="020F0302020204030203" pitchFamily="34" charset="0"/>
              </a:rPr>
              <a:t>Jewish</a:t>
            </a:r>
          </a:p>
          <a:p>
            <a:r>
              <a:rPr lang="en-US" dirty="0">
                <a:latin typeface="Lato Light" panose="020F0302020204030203" pitchFamily="34" charset="0"/>
              </a:rPr>
              <a:t>Mac/Gen Reunion</a:t>
            </a:r>
          </a:p>
          <a:p>
            <a:r>
              <a:rPr lang="en-US" dirty="0" err="1">
                <a:latin typeface="Lato Light" panose="020F0302020204030203" pitchFamily="34" charset="0"/>
              </a:rPr>
              <a:t>RootsMagic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CA1A9-655C-4322-8FA1-CC15550C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7ECD58-B6C9-4400-9259-9A286D74E1DB}"/>
              </a:ext>
            </a:extLst>
          </p:cNvPr>
          <p:cNvSpPr txBox="1"/>
          <p:nvPr/>
        </p:nvSpPr>
        <p:spPr>
          <a:xfrm>
            <a:off x="3780825" y="4910622"/>
            <a:ext cx="465544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78FBE4-AE67-4935-AAE3-C29702E1B10F}"/>
              </a:ext>
            </a:extLst>
          </p:cNvPr>
          <p:cNvSpPr txBox="1"/>
          <p:nvPr/>
        </p:nvSpPr>
        <p:spPr>
          <a:xfrm>
            <a:off x="3768280" y="5131802"/>
            <a:ext cx="46554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AB48B-893C-4EAC-B352-07089B91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83703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3705-9B01-4CF6-8D60-3C748A40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DGS Seminars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BFC22-D852-4585-B50E-60648D90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B2C99-9A43-4BD4-B11F-90E02103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7C8A24-70B0-415D-B798-625BFBA27A52}"/>
              </a:ext>
            </a:extLst>
          </p:cNvPr>
          <p:cNvSpPr txBox="1"/>
          <p:nvPr/>
        </p:nvSpPr>
        <p:spPr>
          <a:xfrm>
            <a:off x="2281384" y="5348082"/>
            <a:ext cx="7632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spc="500" dirty="0">
                <a:ln>
                  <a:solidFill>
                    <a:srgbClr val="3A6560"/>
                  </a:solidFill>
                </a:ln>
                <a:solidFill>
                  <a:srgbClr val="3A6560"/>
                </a:solidFill>
                <a:latin typeface="Cormorant Garamond SemiBold" panose="00000700000000000000" pitchFamily="2" charset="0"/>
              </a:rPr>
              <a:t>More info: dallasgenealogy.org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E4ACA-E840-49F3-B178-4085B1D87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20255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DA4DCC-F7D7-4F19-B11A-9154009FF17D}"/>
              </a:ext>
            </a:extLst>
          </p:cNvPr>
          <p:cNvSpPr txBox="1"/>
          <p:nvPr/>
        </p:nvSpPr>
        <p:spPr>
          <a:xfrm>
            <a:off x="3379551" y="4757734"/>
            <a:ext cx="5554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pc="5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dallasgenealogy.org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F9A4269-B9AE-4F0A-9A45-F820620C09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76" y="700132"/>
            <a:ext cx="10979848" cy="39993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9B8A0D-0D23-424B-BE21-CB65D2EE7565}"/>
              </a:ext>
            </a:extLst>
          </p:cNvPr>
          <p:cNvSpPr txBox="1"/>
          <p:nvPr/>
        </p:nvSpPr>
        <p:spPr>
          <a:xfrm>
            <a:off x="2667899" y="6110787"/>
            <a:ext cx="6874137" cy="46166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"vibraphone-chord.wav" by Jack Urbanski is licensed under CC0.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https://freesound.org/people/jack_urbanski/sounds/49567/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24EF28-4C77-47FC-9F79-45F0E4BD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723D74-B82C-4461-9E69-5966DBE2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theme1.xml><?xml version="1.0" encoding="utf-8"?>
<a:theme xmlns:a="http://schemas.openxmlformats.org/drawingml/2006/main" name="DGS Branded Slides">
  <a:themeElements>
    <a:clrScheme name="DGS Brand">
      <a:dk1>
        <a:srgbClr val="3A6560"/>
      </a:dk1>
      <a:lt1>
        <a:srgbClr val="EDECE6"/>
      </a:lt1>
      <a:dk2>
        <a:srgbClr val="9F6149"/>
      </a:dk2>
      <a:lt2>
        <a:srgbClr val="EDECE6"/>
      </a:lt2>
      <a:accent1>
        <a:srgbClr val="85A9A2"/>
      </a:accent1>
      <a:accent2>
        <a:srgbClr val="DDD2C2"/>
      </a:accent2>
      <a:accent3>
        <a:srgbClr val="EDECE6"/>
      </a:accent3>
      <a:accent4>
        <a:srgbClr val="3A6560"/>
      </a:accent4>
      <a:accent5>
        <a:srgbClr val="4E4D4D"/>
      </a:accent5>
      <a:accent6>
        <a:srgbClr val="008688"/>
      </a:accent6>
      <a:hlink>
        <a:srgbClr val="0563C1"/>
      </a:hlink>
      <a:folHlink>
        <a:srgbClr val="9F6149"/>
      </a:folHlink>
    </a:clrScheme>
    <a:fontScheme name="DGS Brand Fonts">
      <a:majorFont>
        <a:latin typeface="Montserrat Medium"/>
        <a:ea typeface=""/>
        <a:cs typeface=""/>
      </a:majorFont>
      <a:minorFont>
        <a:latin typeface="Lato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S Branded Slides" id="{B12A16BC-4390-4B76-A1D7-97F633C53346}" vid="{E86FCFD7-AF3A-49F3-9CCF-2BC5A71732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470</Words>
  <Application>Microsoft Office PowerPoint</Application>
  <PresentationFormat>Widescreen</PresentationFormat>
  <Paragraphs>108</Paragraphs>
  <Slides>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Cormorant Garamond</vt:lpstr>
      <vt:lpstr>Cormorant Garamond SemiBold</vt:lpstr>
      <vt:lpstr>Lato</vt:lpstr>
      <vt:lpstr>Lato Light</vt:lpstr>
      <vt:lpstr>Montserrat Medium</vt:lpstr>
      <vt:lpstr>DGS Branded Slides</vt:lpstr>
      <vt:lpstr>PowerPoint Presentation</vt:lpstr>
      <vt:lpstr>PowerPoint Presentation</vt:lpstr>
      <vt:lpstr>PowerPoint Presentation</vt:lpstr>
      <vt:lpstr>PowerPoint Presentation</vt:lpstr>
      <vt:lpstr>DGS Meetings</vt:lpstr>
      <vt:lpstr>DGS Special Interest Groups</vt:lpstr>
      <vt:lpstr>Upcoming DGS Seminars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Murray</dc:creator>
  <cp:lastModifiedBy>Kathleen Murray</cp:lastModifiedBy>
  <cp:revision>54</cp:revision>
  <dcterms:created xsi:type="dcterms:W3CDTF">2021-08-03T21:12:58Z</dcterms:created>
  <dcterms:modified xsi:type="dcterms:W3CDTF">2021-08-16T19:51:09Z</dcterms:modified>
</cp:coreProperties>
</file>