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2" r:id="rId2"/>
    <p:sldId id="283" r:id="rId3"/>
    <p:sldId id="281" r:id="rId4"/>
    <p:sldId id="257" r:id="rId5"/>
    <p:sldId id="274" r:id="rId6"/>
    <p:sldId id="276" r:id="rId7"/>
    <p:sldId id="277" r:id="rId8"/>
    <p:sldId id="28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560"/>
    <a:srgbClr val="4E4D4D"/>
    <a:srgbClr val="EDECE6"/>
    <a:srgbClr val="9F6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75245" autoAdjust="0"/>
  </p:normalViewPr>
  <p:slideViewPr>
    <p:cSldViewPr snapToGrid="0" showGuides="1">
      <p:cViewPr varScale="1">
        <p:scale>
          <a:sx n="89" d="100"/>
          <a:sy n="89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82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8576B1-2877-4DD7-AEF2-24658D48B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400" dirty="0">
                <a:latin typeface="Cormorant Garamond" panose="00000500000000000000" pitchFamily="2" charset="0"/>
              </a:rPr>
              <a:t>DGS Presentation </a:t>
            </a:r>
            <a:r>
              <a:rPr lang="en-US" sz="1400" dirty="0" err="1">
                <a:latin typeface="Cormorant Garamond" panose="00000500000000000000" pitchFamily="2" charset="0"/>
              </a:rPr>
              <a:t>Ivory_Charcoal</a:t>
            </a:r>
            <a:endParaRPr lang="en-US" sz="1400" dirty="0">
              <a:latin typeface="Cormorant Garamond" panose="00000500000000000000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20A5E-09DA-4ED0-98C7-AA046321D7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en-US" sz="1400" dirty="0">
                <a:latin typeface="Cormorant Garamond" panose="00000500000000000000" pitchFamily="2" charset="0"/>
              </a:rPr>
              <a:t>dallasgenealogy.org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46B00-A919-4B48-AF78-763C96BECC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ormorant Garamond" panose="00000500000000000000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20E38-F103-4573-BDF1-68A1C41F2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8F52D-B2F0-4B80-807D-16D9CE640A05}" type="slidenum">
              <a:rPr lang="en-US" smtClean="0">
                <a:latin typeface="Cormorant Garamond" panose="00000500000000000000" pitchFamily="2" charset="0"/>
              </a:rPr>
              <a:t>‹#›</a:t>
            </a:fld>
            <a:endParaRPr lang="en-US" dirty="0">
              <a:latin typeface="Cormorant Garamond" panose="000005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A401F6-33AA-4079-A1E1-4F21F531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55" y="8035038"/>
            <a:ext cx="4578493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70BA-D55F-40B0-9548-867A59733B05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D850D-9E82-4B6D-9166-60B7C9879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b="0" dirty="0"/>
              <a:t>Background</a:t>
            </a:r>
            <a:r>
              <a:rPr lang="en-US" dirty="0"/>
              <a:t> – First and last slide: DGS-Pattern-WEB-Green.png</a:t>
            </a:r>
          </a:p>
          <a:p>
            <a:pPr>
              <a:buSzPts val="1400"/>
            </a:pPr>
            <a:r>
              <a:rPr lang="en-US" dirty="0"/>
              <a:t>Logo Image: DGS-LogoStackedTagline-WEBsmall-IvoryKnockout.png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Presentation title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6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b="0" dirty="0"/>
              <a:t>Background</a:t>
            </a:r>
            <a:r>
              <a:rPr lang="en-US" dirty="0"/>
              <a:t> – First and last slide: DGS-Pattern-WEB-Green.png</a:t>
            </a:r>
          </a:p>
          <a:p>
            <a:pPr>
              <a:buSzPts val="1400"/>
            </a:pPr>
            <a:r>
              <a:rPr lang="en-US" dirty="0"/>
              <a:t>Logo Image: DGS-LogoStackedTagline-WEBsmall-IvoryKnockout.png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Presentation title font: Montserrat Medium</a:t>
            </a:r>
          </a:p>
          <a:p>
            <a:pPr>
              <a:buSzPts val="1400"/>
            </a:pPr>
            <a:r>
              <a:rPr lang="en-US" dirty="0"/>
              <a:t>Other text font: Cormorant Garamond</a:t>
            </a:r>
          </a:p>
          <a:p>
            <a:pPr>
              <a:buSzPts val="1400"/>
            </a:pPr>
            <a:endParaRPr lang="en-US" dirty="0"/>
          </a:p>
          <a:p>
            <a:pPr>
              <a:buSzPts val="1400"/>
            </a:pPr>
            <a:r>
              <a:rPr lang="en-US" b="1" dirty="0"/>
              <a:t>PLACEHOLDERS</a:t>
            </a:r>
          </a:p>
          <a:p>
            <a:pPr>
              <a:buSzPts val="1400"/>
            </a:pPr>
            <a:r>
              <a:rPr lang="en-US" dirty="0"/>
              <a:t>Title text: Placeholder for various items, such as name of meeting, title of presentation, etc. </a:t>
            </a:r>
          </a:p>
          <a:p>
            <a:pPr>
              <a:buSzPts val="1400"/>
            </a:pPr>
            <a:r>
              <a:rPr lang="en-US" dirty="0"/>
              <a:t>Other text: Placeholder, for items such as meeting date, speaker name, subtitle of presentation,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5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May</a:t>
            </a:r>
            <a:r>
              <a:rPr lang="en-US" dirty="0"/>
              <a:t> not be needed if included in first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>
              <a:buSzPts val="1400"/>
            </a:pPr>
            <a:r>
              <a:rPr lang="en-US" dirty="0"/>
              <a:t>Text: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>
              <a:buSzPts val="1400"/>
            </a:pPr>
            <a:endParaRPr lang="en-US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FONTS</a:t>
            </a:r>
          </a:p>
          <a:p>
            <a:pPr>
              <a:buSzPts val="1400"/>
            </a:pPr>
            <a:r>
              <a:rPr lang="en-US" dirty="0"/>
              <a:t>Slide Title: Font=Montserrat Medium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en-US" dirty="0"/>
              <a:t>Text: Font=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  <a:p>
            <a:pPr>
              <a:buSzPts val="1400"/>
            </a:pPr>
            <a:r>
              <a:rPr lang="en-US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FOOTER IMAGE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DGS-LogoHoriz-WEBsmall-Green+Rust+LgtGreen.png</a:t>
            </a:r>
          </a:p>
          <a:p>
            <a:pPr>
              <a:buSzPts val="1400"/>
            </a:pPr>
            <a:r>
              <a:rPr lang="en-US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Added in the Slide Master (not individual slides)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FONTS</a:t>
            </a:r>
          </a:p>
          <a:p>
            <a:r>
              <a:rPr lang="en-US" dirty="0"/>
              <a:t>Slide title font: Montserrat Medium</a:t>
            </a:r>
          </a:p>
          <a:p>
            <a:r>
              <a:rPr lang="en-US" dirty="0"/>
              <a:t>Text font: </a:t>
            </a:r>
            <a:r>
              <a:rPr lang="en-US" dirty="0" err="1"/>
              <a:t>Lato</a:t>
            </a:r>
            <a:r>
              <a:rPr lang="en-US" dirty="0"/>
              <a:t> light</a:t>
            </a:r>
          </a:p>
          <a:p>
            <a:r>
              <a:rPr lang="en-US" dirty="0"/>
              <a:t>Featured text font: Cormorant Garamond </a:t>
            </a:r>
            <a:r>
              <a:rPr lang="en-US" dirty="0" err="1"/>
              <a:t>SemiBold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PP BW Educ Pres Handout Template Draft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Dallas Genealogical Society | dallasgenealogy.org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8A090-C5A6-47EF-B64C-F494E5E06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4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7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ts val="1400"/>
            </a:pPr>
            <a:r>
              <a:rPr lang="en-US" b="1" dirty="0"/>
              <a:t>IMAGES</a:t>
            </a:r>
          </a:p>
          <a:p>
            <a:pPr>
              <a:buSzPts val="1400"/>
            </a:pPr>
            <a:r>
              <a:rPr lang="en-US" dirty="0"/>
              <a:t>Background – First and last slide: DGS-Pattern-WEB-Green.png</a:t>
            </a:r>
          </a:p>
          <a:p>
            <a:r>
              <a:rPr lang="en-US" dirty="0"/>
              <a:t>Tagline image: DGS-TaglineMark-WEBlarge-Ivory.png</a:t>
            </a:r>
          </a:p>
          <a:p>
            <a:endParaRPr lang="en-US" dirty="0"/>
          </a:p>
          <a:p>
            <a:r>
              <a:rPr lang="en-US" b="1" dirty="0"/>
              <a:t>FONT</a:t>
            </a:r>
            <a:endParaRPr lang="en-US" b="0" dirty="0"/>
          </a:p>
          <a:p>
            <a:r>
              <a:rPr lang="en-US" b="0" dirty="0"/>
              <a:t>URL font: Cormorant Garamond </a:t>
            </a:r>
            <a:r>
              <a:rPr lang="en-US" b="0" dirty="0" err="1"/>
              <a:t>SemiBold</a:t>
            </a:r>
            <a:endParaRPr lang="en-US" b="0" dirty="0"/>
          </a:p>
          <a:p>
            <a:endParaRPr lang="en-US" b="0" dirty="0"/>
          </a:p>
          <a:p>
            <a:r>
              <a:rPr lang="en-US" b="1" dirty="0"/>
              <a:t>Attribution for opening sound: </a:t>
            </a:r>
          </a:p>
          <a:p>
            <a:r>
              <a:rPr lang="en-US" b="0" dirty="0"/>
              <a:t>"vibraphone-chord.wav" by Jack Urbanski is licensed under CC0. </a:t>
            </a:r>
          </a:p>
          <a:p>
            <a:r>
              <a:rPr lang="en-US" b="0" dirty="0"/>
              <a:t>https://freesound.org/people/jack_urbanski/sounds/495674/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D850D-9E82-4B6D-9166-60B7C98799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0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5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0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6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2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9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Dallas Genealogical Society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C26C-0307-48D9-BC8C-6F3E5686F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3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CE04DFC-E5B4-4251-9CAB-8258F59E10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05" y="0"/>
            <a:ext cx="8256189" cy="6858000"/>
          </a:xfrm>
          <a:prstGeom prst="rect">
            <a:avLst/>
          </a:prstGeom>
        </p:spPr>
      </p:pic>
      <p:pic>
        <p:nvPicPr>
          <p:cNvPr id="2" name="495674__jack-urbanski__vibraphone-chord">
            <a:hlinkClick r:id="" action="ppaction://media"/>
            <a:extLst>
              <a:ext uri="{FF2B5EF4-FFF2-40B4-BE49-F238E27FC236}">
                <a16:creationId xmlns:a16="http://schemas.microsoft.com/office/drawing/2014/main" id="{69962C03-228F-44F1-8050-07ECB070D5E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456259" y="6228940"/>
            <a:ext cx="487363" cy="48736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540AE-E292-41A2-93DE-0A6BBA62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4B9F2-094B-4D3F-989A-BF3BA78E1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0;p1">
            <a:extLst>
              <a:ext uri="{FF2B5EF4-FFF2-40B4-BE49-F238E27FC236}">
                <a16:creationId xmlns:a16="http://schemas.microsoft.com/office/drawing/2014/main" id="{B434C969-AB75-48BE-9DA9-0FF8DC8DB1D3}"/>
              </a:ext>
            </a:extLst>
          </p:cNvPr>
          <p:cNvSpPr txBox="1"/>
          <p:nvPr/>
        </p:nvSpPr>
        <p:spPr>
          <a:xfrm>
            <a:off x="6591552" y="1430865"/>
            <a:ext cx="512038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0" i="0" u="none" strike="noStrike" cap="none" dirty="0">
                <a:latin typeface="Montserrat Medium" panose="00000600000000000000" pitchFamily="2" charset="0"/>
                <a:ea typeface="Arial"/>
                <a:cs typeface="Arial"/>
                <a:sym typeface="Arial"/>
              </a:rPr>
              <a:t>Title text here</a:t>
            </a:r>
            <a:endParaRPr sz="1400" b="0" i="0" u="none" strike="noStrike" cap="none" dirty="0">
              <a:latin typeface="Montserrat Medium" panose="00000600000000000000" pitchFamily="2" charset="0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latin typeface="Cormorant Garamond" panose="00000500000000000000" pitchFamily="2" charset="0"/>
                <a:ea typeface="Arial"/>
                <a:cs typeface="Arial"/>
                <a:sym typeface="Arial"/>
              </a:rPr>
              <a:t>Other text here</a:t>
            </a:r>
            <a:endParaRPr sz="1400" b="0" i="0" u="none" strike="noStrike" cap="none" dirty="0">
              <a:latin typeface="Cormorant Garamond" panose="00000500000000000000" pitchFamily="2" charset="0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2E2FC2D-D1FF-49C6-B07F-7AC2FC3E9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7240"/>
            <a:ext cx="6384786" cy="530352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A9FFD-44EE-4EDE-8948-702F10755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DF499B-6DA7-495C-828D-6E907EAD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98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F906-8FDD-4CEA-AC2B-20EC2F2170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CD49B-A1D2-4E2E-8A6C-865EFBB0FC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58EA6-01A3-4370-87C0-1195946E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76626-F50B-4083-B22B-B7A693D2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3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FCE9-8771-4D1C-A2B5-55C330E2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43BB8-1512-453A-B4F4-940B70B3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24E43-0703-4C3E-AE2B-6CC208C0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4F2E1-D455-40E8-BCB6-F2F94684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28684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2775-659A-4894-8D3F-78DEB190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9481-C13C-41CE-8628-5C117909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General Meetings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1st Saturday, September - May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Featured speaker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Live streamed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Virtual Help Desk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4th Tuesday at 7pm</a:t>
            </a:r>
          </a:p>
          <a:p>
            <a:pPr lvl="1"/>
            <a:r>
              <a:rPr lang="en-US" dirty="0">
                <a:latin typeface="Lato Light" panose="020F0302020204030203" pitchFamily="34" charset="0"/>
                <a:sym typeface="Arial"/>
              </a:rPr>
              <a:t>Open forum for family history questions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BB5FD-8EC1-4D6B-9593-EA68099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052118-A2E8-47E2-B7B3-AF21C07AC69D}"/>
              </a:ext>
            </a:extLst>
          </p:cNvPr>
          <p:cNvSpPr txBox="1"/>
          <p:nvPr/>
        </p:nvSpPr>
        <p:spPr>
          <a:xfrm>
            <a:off x="3768280" y="5265914"/>
            <a:ext cx="46554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D4C2-4AC9-4FE2-9011-C7442BC1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210860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95A0-BAD5-42A2-86B8-9E082F2D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DGS Special Interest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DD8B-AD92-4F30-8CFF-1908362041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  <a:sym typeface="Arial"/>
              </a:rPr>
              <a:t>African American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Best Practices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Coppell</a:t>
            </a:r>
          </a:p>
          <a:p>
            <a:r>
              <a:rPr lang="en-US" dirty="0">
                <a:latin typeface="Lato Light" panose="020F0302020204030203" pitchFamily="34" charset="0"/>
                <a:sym typeface="Arial"/>
              </a:rPr>
              <a:t>DNA</a:t>
            </a:r>
          </a:p>
          <a:p>
            <a:r>
              <a:rPr lang="en-US" dirty="0">
                <a:latin typeface="Lato Light" panose="020F0302020204030203" pitchFamily="34" charset="0"/>
              </a:rPr>
              <a:t>Family Tree Maker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BB110-3E8F-4A07-A2D1-501EFD9158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Lato Light" panose="020F0302020204030203" pitchFamily="34" charset="0"/>
              </a:rPr>
              <a:t>German</a:t>
            </a:r>
          </a:p>
          <a:p>
            <a:r>
              <a:rPr lang="en-US" dirty="0">
                <a:latin typeface="Lato Light" panose="020F0302020204030203" pitchFamily="34" charset="0"/>
              </a:rPr>
              <a:t>Jewish</a:t>
            </a:r>
          </a:p>
          <a:p>
            <a:r>
              <a:rPr lang="en-US" dirty="0">
                <a:latin typeface="Lato Light" panose="020F0302020204030203" pitchFamily="34" charset="0"/>
              </a:rPr>
              <a:t>Mac/Gen Reunion</a:t>
            </a:r>
          </a:p>
          <a:p>
            <a:r>
              <a:rPr lang="en-US" dirty="0" err="1">
                <a:latin typeface="Lato Light" panose="020F0302020204030203" pitchFamily="34" charset="0"/>
              </a:rPr>
              <a:t>RootsMagic</a:t>
            </a:r>
            <a:endParaRPr lang="en-US" dirty="0">
              <a:latin typeface="Lato Light" panose="020F030202020403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CA1A9-655C-4322-8FA1-CC15550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9F730D-B1FA-4DC0-B9EE-ECA943553F48}"/>
              </a:ext>
            </a:extLst>
          </p:cNvPr>
          <p:cNvSpPr txBox="1"/>
          <p:nvPr/>
        </p:nvSpPr>
        <p:spPr>
          <a:xfrm>
            <a:off x="3768280" y="5265914"/>
            <a:ext cx="46554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Cormorant Garamond SemiBold" panose="00000700000000000000" pitchFamily="2" charset="0"/>
              </a:rPr>
              <a:t>Open to all @ No charge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86DD5-4C2F-40CB-B2AE-2B26D71C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83703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3705-9B01-4CF6-8D60-3C748A40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DGS 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BFC22-D852-4585-B50E-60648D90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B2C99-9A43-4BD4-B11F-90E02103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25CB-BF07-41FC-BBB3-3AEB609FC8F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7C8A24-70B0-415D-B798-625BFBA27A52}"/>
              </a:ext>
            </a:extLst>
          </p:cNvPr>
          <p:cNvSpPr txBox="1"/>
          <p:nvPr/>
        </p:nvSpPr>
        <p:spPr>
          <a:xfrm>
            <a:off x="2281384" y="5348082"/>
            <a:ext cx="7632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spc="500" dirty="0">
                <a:solidFill>
                  <a:schemeClr val="tx2"/>
                </a:solidFill>
                <a:latin typeface="Cormorant Garamond SemiBold" panose="00000700000000000000" pitchFamily="2" charset="0"/>
              </a:rPr>
              <a:t>More info: dallasgenealogy.org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00AC3-C826-4AE3-83D6-FFFD17AB6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</p:spTree>
    <p:extLst>
      <p:ext uri="{BB962C8B-B14F-4D97-AF65-F5344CB8AC3E}">
        <p14:creationId xmlns:p14="http://schemas.microsoft.com/office/powerpoint/2010/main" val="320255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DA4DCC-F7D7-4F19-B11A-9154009FF17D}"/>
              </a:ext>
            </a:extLst>
          </p:cNvPr>
          <p:cNvSpPr txBox="1"/>
          <p:nvPr/>
        </p:nvSpPr>
        <p:spPr>
          <a:xfrm>
            <a:off x="2777117" y="4757734"/>
            <a:ext cx="6651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500" dirty="0">
                <a:latin typeface="Cormorant Garamond SemiBold" panose="00000700000000000000" pitchFamily="2" charset="0"/>
              </a:rPr>
              <a:t>dallasgenealogy.org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B8A0D-0D23-424B-BE21-CB65D2EE7565}"/>
              </a:ext>
            </a:extLst>
          </p:cNvPr>
          <p:cNvSpPr txBox="1"/>
          <p:nvPr/>
        </p:nvSpPr>
        <p:spPr>
          <a:xfrm>
            <a:off x="2667899" y="6110787"/>
            <a:ext cx="6874137" cy="46166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"vibraphone-chord.wav" by Jack Urbanski is licensed under CC0. </a:t>
            </a:r>
          </a:p>
          <a:p>
            <a:pPr algn="ctr"/>
            <a:r>
              <a:rPr lang="en-US" sz="1200" b="1" dirty="0">
                <a:solidFill>
                  <a:schemeClr val="tx2"/>
                </a:solidFill>
              </a:rPr>
              <a:t>https://freesound.org/people/jack_urbanski/sounds/49567/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55C2956-53DC-4F3D-AF8B-3A4E9B9F3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6" y="271098"/>
            <a:ext cx="10979848" cy="399932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52A2B-2B10-44E4-ADE3-7F79C4BFF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Dallas Genealogical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00F590-C7F5-4CF1-AA51-9412B811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C26C-0307-48D9-BC8C-6F3E5686F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theme1.xml><?xml version="1.0" encoding="utf-8"?>
<a:theme xmlns:a="http://schemas.openxmlformats.org/drawingml/2006/main" name="DGS Branded Slides">
  <a:themeElements>
    <a:clrScheme name="DGS Brand">
      <a:dk1>
        <a:srgbClr val="3A6560"/>
      </a:dk1>
      <a:lt1>
        <a:srgbClr val="EDECE6"/>
      </a:lt1>
      <a:dk2>
        <a:srgbClr val="9F6149"/>
      </a:dk2>
      <a:lt2>
        <a:srgbClr val="EDECE6"/>
      </a:lt2>
      <a:accent1>
        <a:srgbClr val="85A9A2"/>
      </a:accent1>
      <a:accent2>
        <a:srgbClr val="DDD2C2"/>
      </a:accent2>
      <a:accent3>
        <a:srgbClr val="EDECE6"/>
      </a:accent3>
      <a:accent4>
        <a:srgbClr val="3A6560"/>
      </a:accent4>
      <a:accent5>
        <a:srgbClr val="4E4D4D"/>
      </a:accent5>
      <a:accent6>
        <a:srgbClr val="008688"/>
      </a:accent6>
      <a:hlink>
        <a:srgbClr val="0563C1"/>
      </a:hlink>
      <a:folHlink>
        <a:srgbClr val="9F6149"/>
      </a:folHlink>
    </a:clrScheme>
    <a:fontScheme name="DGS Brand Fonts">
      <a:majorFont>
        <a:latin typeface="Montserrat Medium"/>
        <a:ea typeface=""/>
        <a:cs typeface=""/>
      </a:majorFont>
      <a:minorFont>
        <a:latin typeface="Lato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 Branded Slides" id="{B12A16BC-4390-4B76-A1D7-97F633C53346}" vid="{E86FCFD7-AF3A-49F3-9CCF-2BC5A71732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458</Words>
  <Application>Microsoft Office PowerPoint</Application>
  <PresentationFormat>Widescreen</PresentationFormat>
  <Paragraphs>106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Cormorant Garamond</vt:lpstr>
      <vt:lpstr>Cormorant Garamond SemiBold</vt:lpstr>
      <vt:lpstr>Lato</vt:lpstr>
      <vt:lpstr>Lato Light</vt:lpstr>
      <vt:lpstr>Montserrat Medium</vt:lpstr>
      <vt:lpstr>DGS Branded Slides</vt:lpstr>
      <vt:lpstr>PowerPoint Presentation</vt:lpstr>
      <vt:lpstr>PowerPoint Presentation</vt:lpstr>
      <vt:lpstr>PowerPoint Presentation</vt:lpstr>
      <vt:lpstr>PowerPoint Presentation</vt:lpstr>
      <vt:lpstr>DGS Meetings</vt:lpstr>
      <vt:lpstr>DGS Special Interest Groups</vt:lpstr>
      <vt:lpstr>Upcoming DGS Seminars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Murray</dc:creator>
  <cp:lastModifiedBy>Kathleen Murray</cp:lastModifiedBy>
  <cp:revision>63</cp:revision>
  <dcterms:created xsi:type="dcterms:W3CDTF">2021-08-03T21:12:58Z</dcterms:created>
  <dcterms:modified xsi:type="dcterms:W3CDTF">2021-08-16T19:58:17Z</dcterms:modified>
</cp:coreProperties>
</file>