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84" r:id="rId2"/>
    <p:sldId id="285" r:id="rId3"/>
    <p:sldId id="283" r:id="rId4"/>
    <p:sldId id="257" r:id="rId5"/>
    <p:sldId id="274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CE6"/>
    <a:srgbClr val="9F6149"/>
    <a:srgbClr val="4E4D4D"/>
    <a:srgbClr val="3A6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66039" autoAdjust="0"/>
  </p:normalViewPr>
  <p:slideViewPr>
    <p:cSldViewPr snapToGrid="0" showGuides="1">
      <p:cViewPr varScale="1">
        <p:scale>
          <a:sx n="77" d="100"/>
          <a:sy n="77" d="100"/>
        </p:scale>
        <p:origin x="10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DGS-Pattern-WEB-Rust.png</a:t>
            </a:r>
          </a:p>
          <a:p>
            <a:pPr>
              <a:buSzPts val="1400"/>
            </a:pPr>
            <a:r>
              <a:rPr lang="en-US" dirty="0"/>
              <a:t>Logo Image: DGS-LogoStackedTagline-WEBsmall-IvoryKnockout.png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2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DGS-Pattern-WEB-Rust.png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DGS-LogoStackedTagline-WEBsmall-IvoryKnockout.png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DGS-LogoHoriz-WEBsmall-Green+LgtGreen+Rust.png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2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DGS-Pattern-WEB-Green.png</a:t>
            </a:r>
          </a:p>
          <a:p>
            <a:pPr>
              <a:buSzPts val="1400"/>
            </a:pPr>
            <a:r>
              <a:rPr lang="en-US" dirty="0"/>
              <a:t>Tagline image: DGS-TaglineMark-WEBlarge-Ivory.png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6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2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0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AFB635-5694-4DF4-BAE1-51ED3193E2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67" y="84059"/>
            <a:ext cx="7778638" cy="6773941"/>
          </a:xfrm>
          <a:prstGeom prst="rect">
            <a:avLst/>
          </a:prstGeom>
        </p:spPr>
      </p:pic>
      <p:pic>
        <p:nvPicPr>
          <p:cNvPr id="2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C4A9933D-8501-498D-B40D-5C3C71FD18D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262769" y="6040459"/>
            <a:ext cx="487363" cy="4873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4F952-5978-4998-B099-71CF88D0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67ACE-AA19-48BA-B524-654E0897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1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2" y="1430865"/>
            <a:ext cx="508228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 dirty="0">
                <a:solidFill>
                  <a:srgbClr val="EDECE6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here</a:t>
            </a:r>
            <a:endParaRPr sz="1400" b="0" i="0" u="none" strike="noStrike" cap="none" dirty="0">
              <a:solidFill>
                <a:srgbClr val="EDECE6"/>
              </a:solidFill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EDECE6"/>
                </a:solidFill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solidFill>
                <a:srgbClr val="EDECE6"/>
              </a:solidFill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BAFB635-5694-4DF4-BAE1-51ED3193E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05" y="914400"/>
            <a:ext cx="5775121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EA90D-50FC-4FD1-A59E-AA4C1C01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4D7AD-2A21-461D-A994-42241F2E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F62B-635B-4FED-A907-91DAA1BF0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442F9-1AEA-492C-8BE8-CD060A09DF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CD6E4-BF91-4CE9-90B8-E7F4610A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06FE6-C08F-4FF8-BACF-49E18304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4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CE9-8771-4D1C-A2B5-55C330E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3BB8-1512-453A-B4F4-940B70B3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24E43-0703-4C3E-AE2B-6CC208C0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6DE27-F69D-4762-B317-03059856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2868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79A6-9911-48C7-94F9-E7B839E126CA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85204-EFF8-4A85-825B-51581E57533A}"/>
              </a:ext>
            </a:extLst>
          </p:cNvPr>
          <p:cNvSpPr txBox="1"/>
          <p:nvPr/>
        </p:nvSpPr>
        <p:spPr>
          <a:xfrm>
            <a:off x="3768280" y="5131802"/>
            <a:ext cx="465544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FFB2E-F167-4D3A-AAEF-5CEEC9F4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DGS: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1EE82-634C-4F48-8BD3-1B8140B99781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8875E-3FC7-4D91-ACC9-567A84457F41}"/>
              </a:ext>
            </a:extLst>
          </p:cNvPr>
          <p:cNvSpPr txBox="1"/>
          <p:nvPr/>
        </p:nvSpPr>
        <p:spPr>
          <a:xfrm>
            <a:off x="3768280" y="5131802"/>
            <a:ext cx="465544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65A36-809B-4F04-8EA3-E1B5D54C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33A778-0CF5-4854-ACC7-4D05E0D4B682}"/>
              </a:ext>
            </a:extLst>
          </p:cNvPr>
          <p:cNvSpPr txBox="1"/>
          <p:nvPr/>
        </p:nvSpPr>
        <p:spPr>
          <a:xfrm>
            <a:off x="2281384" y="5348082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spc="5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8AD5A-033D-4639-9AEC-3043165D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3379551" y="4757734"/>
            <a:ext cx="5432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EDECE6"/>
                </a:solidFill>
                <a:latin typeface="Cormorant Garamond SemiBold" panose="00000700000000000000" pitchFamily="2" charset="0"/>
              </a:rPr>
              <a:t>dallasgenealogy.org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F9A4269-B9AE-4F0A-9A45-F820620C0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700132"/>
            <a:ext cx="10979848" cy="3999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B60C9F-4955-4BF2-B0A3-B97D97668EF5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3"/>
                </a:solidFill>
              </a:rPr>
              <a:t>"vibraphone-chord.wav" by Jack Urbanski is licensed under CC0. </a:t>
            </a:r>
          </a:p>
          <a:p>
            <a:pPr algn="ctr"/>
            <a:r>
              <a:rPr lang="en-US" sz="1200" b="1" dirty="0">
                <a:solidFill>
                  <a:schemeClr val="accent3"/>
                </a:solidFill>
              </a:rPr>
              <a:t>https://freesound.org/people/jack_urbanski/sounds/49567/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6FF217-96A5-43FF-AAEE-54DA86B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19F13C-DC0E-4F4F-9F61-6852AE34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DGS Branded Slides</Template>
  <TotalTime>349</TotalTime>
  <Words>469</Words>
  <Application>Microsoft Office PowerPoint</Application>
  <PresentationFormat>Widescreen</PresentationFormat>
  <Paragraphs>108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DGS: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53</cp:revision>
  <dcterms:created xsi:type="dcterms:W3CDTF">2021-08-03T21:12:58Z</dcterms:created>
  <dcterms:modified xsi:type="dcterms:W3CDTF">2021-08-16T20:01:35Z</dcterms:modified>
</cp:coreProperties>
</file>