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83" r:id="rId2"/>
    <p:sldId id="284" r:id="rId3"/>
    <p:sldId id="282" r:id="rId4"/>
    <p:sldId id="257" r:id="rId5"/>
    <p:sldId id="274" r:id="rId6"/>
    <p:sldId id="276" r:id="rId7"/>
    <p:sldId id="277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CE6"/>
    <a:srgbClr val="4E4D4D"/>
    <a:srgbClr val="9F6149"/>
    <a:srgbClr val="3A65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1" autoAdjust="0"/>
    <p:restoredTop sz="75682" autoAdjust="0"/>
  </p:normalViewPr>
  <p:slideViewPr>
    <p:cSldViewPr snapToGrid="0" showGuides="1">
      <p:cViewPr varScale="1">
        <p:scale>
          <a:sx n="89" d="100"/>
          <a:sy n="89" d="100"/>
        </p:scale>
        <p:origin x="588" y="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-438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02" d="100"/>
          <a:sy n="102" d="100"/>
        </p:scale>
        <p:origin x="3826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D8576B1-2877-4DD7-AEF2-24658D48B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400" dirty="0">
                <a:latin typeface="Cormorant Garamond" panose="00000500000000000000" pitchFamily="2" charset="0"/>
              </a:rPr>
              <a:t>DGS Presentation </a:t>
            </a:r>
            <a:r>
              <a:rPr lang="en-US" sz="1400" dirty="0" err="1">
                <a:latin typeface="Cormorant Garamond" panose="00000500000000000000" pitchFamily="2" charset="0"/>
              </a:rPr>
              <a:t>Ivory_Charcoal</a:t>
            </a:r>
            <a:endParaRPr lang="en-US" sz="1400" dirty="0">
              <a:latin typeface="Cormorant Garamond" panose="00000500000000000000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320A5E-09DA-4ED0-98C7-AA046321D7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ctr"/>
            <a:r>
              <a:rPr lang="en-US" sz="1400" dirty="0">
                <a:latin typeface="Cormorant Garamond" panose="00000500000000000000" pitchFamily="2" charset="0"/>
              </a:rPr>
              <a:t>dallasgenealogy.org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146B00-A919-4B48-AF78-763C96BECCE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Cormorant Garamond" panose="00000500000000000000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20E38-F103-4573-BDF1-68A1C41F2B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8F52D-B2F0-4B80-807D-16D9CE640A05}" type="slidenum">
              <a:rPr lang="en-US" smtClean="0">
                <a:latin typeface="Cormorant Garamond" panose="00000500000000000000" pitchFamily="2" charset="0"/>
              </a:rPr>
              <a:t>‹#›</a:t>
            </a:fld>
            <a:endParaRPr lang="en-US" dirty="0">
              <a:latin typeface="Cormorant Garamond" panose="000005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A401F6-33AA-4079-A1E1-4F21F53121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455" y="8035038"/>
            <a:ext cx="4578493" cy="109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251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F70BA-D55F-40B0-9548-867A59733B05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D850D-9E82-4B6D-9166-60B7C9879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11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r>
              <a:rPr lang="en-US" b="1" dirty="0"/>
              <a:t>IMAGES</a:t>
            </a:r>
          </a:p>
          <a:p>
            <a:pPr>
              <a:buSzPts val="1400"/>
            </a:pPr>
            <a:r>
              <a:rPr lang="en-US" dirty="0"/>
              <a:t>Background – First and last slide: DGS-Pattern-WEB-Charcoal.png</a:t>
            </a:r>
          </a:p>
          <a:p>
            <a:pPr>
              <a:buSzPts val="1400"/>
            </a:pPr>
            <a:r>
              <a:rPr lang="en-US" dirty="0"/>
              <a:t>Logo Image</a:t>
            </a:r>
            <a:r>
              <a:rPr lang="en-US"/>
              <a:t>: DGS-LogoStackedTagline-WEBsmall-IvoryKnockout.png</a:t>
            </a:r>
            <a:endParaRPr lang="en-US" dirty="0"/>
          </a:p>
          <a:p>
            <a:pPr>
              <a:buSzPts val="1400"/>
            </a:pPr>
            <a:endParaRPr lang="en-US" dirty="0"/>
          </a:p>
          <a:p>
            <a:pPr>
              <a:buSzPts val="1400"/>
            </a:pPr>
            <a:r>
              <a:rPr lang="en-US" b="1" dirty="0"/>
              <a:t>FONTS</a:t>
            </a:r>
          </a:p>
          <a:p>
            <a:pPr>
              <a:buSzPts val="1400"/>
            </a:pPr>
            <a:r>
              <a:rPr lang="en-US" dirty="0"/>
              <a:t>Title text font: Montserrat Medium</a:t>
            </a:r>
          </a:p>
          <a:p>
            <a:pPr>
              <a:buSzPts val="1400"/>
            </a:pPr>
            <a:r>
              <a:rPr lang="en-US" dirty="0"/>
              <a:t>Other text font: Cormorant Garamond</a:t>
            </a:r>
          </a:p>
          <a:p>
            <a:pPr>
              <a:buSzPts val="1400"/>
            </a:pPr>
            <a:endParaRPr lang="en-US" dirty="0"/>
          </a:p>
          <a:p>
            <a:pPr>
              <a:buSzPts val="1400"/>
            </a:pPr>
            <a:r>
              <a:rPr lang="en-US" b="1" dirty="0"/>
              <a:t>PLACEHOLDERS</a:t>
            </a:r>
          </a:p>
          <a:p>
            <a:pPr>
              <a:buSzPts val="1400"/>
            </a:pPr>
            <a:r>
              <a:rPr lang="en-US" dirty="0"/>
              <a:t>Title text: Placeholder for various items, such as name of meeting, title of presentation, etc. </a:t>
            </a:r>
          </a:p>
          <a:p>
            <a:pPr>
              <a:buSzPts val="1400"/>
            </a:pPr>
            <a:r>
              <a:rPr lang="en-US" dirty="0"/>
              <a:t>Other text: Placeholder, for items such as meeting date, speaker name, subtitle of presentation, etc.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17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r>
              <a:rPr lang="en-US" b="1" dirty="0"/>
              <a:t>IMAGES</a:t>
            </a:r>
          </a:p>
          <a:p>
            <a:pPr>
              <a:buSzPts val="1400"/>
            </a:pPr>
            <a:r>
              <a:rPr lang="en-US" dirty="0"/>
              <a:t>Background – First and last slide: DGS-Pattern-WEB-Charcoal.png</a:t>
            </a:r>
          </a:p>
          <a:p>
            <a:pPr>
              <a:buSzPts val="1400"/>
            </a:pPr>
            <a:r>
              <a:rPr lang="en-US" dirty="0"/>
              <a:t>Logo Image</a:t>
            </a:r>
            <a:r>
              <a:rPr lang="en-US"/>
              <a:t>: DGS-LogoStackedTagline-WEBsmall-IvoryKnockout.png</a:t>
            </a:r>
            <a:endParaRPr lang="en-US" dirty="0"/>
          </a:p>
          <a:p>
            <a:pPr>
              <a:buSzPts val="1400"/>
            </a:pPr>
            <a:endParaRPr lang="en-US" dirty="0"/>
          </a:p>
          <a:p>
            <a:pPr>
              <a:buSzPts val="1400"/>
            </a:pPr>
            <a:r>
              <a:rPr lang="en-US" b="1" dirty="0"/>
              <a:t>FONTS</a:t>
            </a:r>
          </a:p>
          <a:p>
            <a:pPr>
              <a:buSzPts val="1400"/>
            </a:pPr>
            <a:r>
              <a:rPr lang="en-US" dirty="0"/>
              <a:t>Title text font: Montserrat Medium</a:t>
            </a:r>
          </a:p>
          <a:p>
            <a:pPr>
              <a:buSzPts val="1400"/>
            </a:pPr>
            <a:r>
              <a:rPr lang="en-US" dirty="0"/>
              <a:t>Other text font: Cormorant Garamond</a:t>
            </a:r>
          </a:p>
          <a:p>
            <a:pPr>
              <a:buSzPts val="1400"/>
            </a:pPr>
            <a:endParaRPr lang="en-US" dirty="0"/>
          </a:p>
          <a:p>
            <a:pPr>
              <a:buSzPts val="1400"/>
            </a:pPr>
            <a:r>
              <a:rPr lang="en-US" b="1" dirty="0"/>
              <a:t>PLACEHOLDERS</a:t>
            </a:r>
          </a:p>
          <a:p>
            <a:pPr>
              <a:buSzPts val="1400"/>
            </a:pPr>
            <a:r>
              <a:rPr lang="en-US" dirty="0"/>
              <a:t>Title text: Placeholder for various items, such as name of meeting, title of presentation, etc. </a:t>
            </a:r>
          </a:p>
          <a:p>
            <a:pPr>
              <a:buSzPts val="1400"/>
            </a:pPr>
            <a:r>
              <a:rPr lang="en-US" dirty="0"/>
              <a:t>Other text: Placeholder, for items such as meeting date, speaker name, subtitle of presentation, etc.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73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USAGE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May</a:t>
            </a:r>
            <a:r>
              <a:rPr lang="en-US" dirty="0"/>
              <a:t> not be needed if included in first slide.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>
              <a:buSzPts val="1400"/>
            </a:pPr>
            <a:r>
              <a:rPr lang="en-US" b="1" dirty="0"/>
              <a:t>FONTS</a:t>
            </a:r>
          </a:p>
          <a:p>
            <a:pPr>
              <a:buSzPts val="1400"/>
            </a:pPr>
            <a:r>
              <a:rPr lang="en-US" dirty="0"/>
              <a:t>Slide Title: Font=Montserrat Medium</a:t>
            </a:r>
          </a:p>
          <a:p>
            <a:pPr>
              <a:buSzPts val="1400"/>
            </a:pPr>
            <a:r>
              <a:rPr lang="en-US" dirty="0"/>
              <a:t>Text Font=</a:t>
            </a:r>
            <a:r>
              <a:rPr lang="en-US" dirty="0" err="1"/>
              <a:t>Lato</a:t>
            </a:r>
            <a:r>
              <a:rPr lang="en-US" dirty="0"/>
              <a:t> Light</a:t>
            </a:r>
          </a:p>
          <a:p>
            <a:pPr>
              <a:buSzPts val="1400"/>
            </a:pPr>
            <a:endParaRPr lang="en-US" b="0" i="0" dirty="0">
              <a:solidFill>
                <a:srgbClr val="333333"/>
              </a:solidFill>
              <a:effectLst/>
              <a:latin typeface="Lato" panose="020F0502020204030203" pitchFamily="34" charset="0"/>
            </a:endParaRPr>
          </a:p>
          <a:p>
            <a:pPr>
              <a:buSzPts val="1400"/>
            </a:pPr>
            <a:r>
              <a:rPr lang="en-US" b="1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FOOTER IMAGE</a:t>
            </a:r>
          </a:p>
          <a:p>
            <a:pPr>
              <a:buSzPts val="1400"/>
            </a:pPr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DGS-LogoHoriz-WEBsmall-IvoryKnockout.png</a:t>
            </a:r>
          </a:p>
          <a:p>
            <a:pPr>
              <a:buSzPts val="1400"/>
            </a:pPr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Added in the Slide Master (not individual slides)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8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ts val="1400"/>
            </a:pPr>
            <a:r>
              <a:rPr lang="en-US" b="1" dirty="0"/>
              <a:t>FONTS</a:t>
            </a:r>
          </a:p>
          <a:p>
            <a:pPr>
              <a:buSzPts val="1400"/>
            </a:pPr>
            <a:r>
              <a:rPr lang="en-US" dirty="0"/>
              <a:t>Slide Title: Font=Montserrat Medium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r>
              <a:rPr lang="en-US" dirty="0"/>
              <a:t>Text Font=</a:t>
            </a:r>
            <a:r>
              <a:rPr lang="en-US" dirty="0" err="1"/>
              <a:t>Lato</a:t>
            </a:r>
            <a:r>
              <a:rPr lang="en-US" dirty="0"/>
              <a:t> Light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lang="en-US" dirty="0"/>
          </a:p>
          <a:p>
            <a:pPr>
              <a:buSzPts val="1400"/>
            </a:pPr>
            <a:r>
              <a:rPr lang="en-US" b="1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FOOTER IMAGE</a:t>
            </a:r>
          </a:p>
          <a:p>
            <a:pPr>
              <a:buSzPts val="1400"/>
            </a:pPr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DGS-LogoHoriz-WEBsmall-Green+Rust+LgtGreen.png</a:t>
            </a:r>
          </a:p>
          <a:p>
            <a:pPr>
              <a:buSzPts val="1400"/>
            </a:pPr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Added in the Slide Master (not individual slides)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08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FONTS</a:t>
            </a:r>
          </a:p>
          <a:p>
            <a:r>
              <a:rPr lang="en-US" dirty="0"/>
              <a:t>Slide title font: Montserrat Medium</a:t>
            </a:r>
          </a:p>
          <a:p>
            <a:r>
              <a:rPr lang="en-US" dirty="0"/>
              <a:t>Text font: </a:t>
            </a:r>
            <a:r>
              <a:rPr lang="en-US" dirty="0" err="1"/>
              <a:t>Lato</a:t>
            </a:r>
            <a:r>
              <a:rPr lang="en-US" dirty="0"/>
              <a:t> light</a:t>
            </a:r>
          </a:p>
          <a:p>
            <a:r>
              <a:rPr lang="en-US" dirty="0"/>
              <a:t>Featured text font: Cormorant Garamond </a:t>
            </a:r>
            <a:r>
              <a:rPr lang="en-US" dirty="0" err="1"/>
              <a:t>SemiBold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PP BW Educ Pres Handout Template Draft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Dallas Genealogical Society | dallasgenealogy.org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18A090-C5A6-47EF-B64C-F494E5E065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05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41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52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IMAGES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Background – First and last slide: DGS-Pattern-WEB-Charcoal.png</a:t>
            </a:r>
          </a:p>
          <a:p>
            <a:r>
              <a:rPr lang="en-US" dirty="0"/>
              <a:t>Tagline image: DGS-TaglineMark-WEBlarge-Ivory.png</a:t>
            </a:r>
          </a:p>
          <a:p>
            <a:endParaRPr lang="en-US" dirty="0"/>
          </a:p>
          <a:p>
            <a:r>
              <a:rPr lang="en-US" b="1" dirty="0"/>
              <a:t>FONT</a:t>
            </a:r>
            <a:endParaRPr lang="en-US" b="0" dirty="0"/>
          </a:p>
          <a:p>
            <a:r>
              <a:rPr lang="en-US" b="0" dirty="0"/>
              <a:t>URL font: Cormorant Garamond </a:t>
            </a:r>
            <a:r>
              <a:rPr lang="en-US" b="0" dirty="0" err="1"/>
              <a:t>SemiBold</a:t>
            </a:r>
            <a:endParaRPr lang="en-US" b="0" dirty="0"/>
          </a:p>
          <a:p>
            <a:endParaRPr lang="en-US" b="0" dirty="0"/>
          </a:p>
          <a:p>
            <a:r>
              <a:rPr lang="en-US" b="1" dirty="0"/>
              <a:t>Attribution for opening sound: </a:t>
            </a:r>
          </a:p>
          <a:p>
            <a:r>
              <a:rPr lang="en-US" b="0" dirty="0"/>
              <a:t>"vibraphone-chord.wav" by Jack Urbanski is licensed under CC0. </a:t>
            </a:r>
          </a:p>
          <a:p>
            <a:r>
              <a:rPr lang="en-US" b="0" dirty="0"/>
              <a:t>https://freesound.org/people/jack_urbanski/sounds/495674/</a:t>
            </a:r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96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526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7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5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3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6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43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5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13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7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8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Dallas Genealogical Society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6C26C-0307-48D9-BC8C-6F3E5686F1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4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EDECE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EDECE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EDECE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EDECE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EDECE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EDECE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5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7D741D85-27BA-42D0-9E72-AC5C644864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083" y="24724"/>
            <a:ext cx="7846774" cy="6833276"/>
          </a:xfrm>
          <a:prstGeom prst="rect">
            <a:avLst/>
          </a:prstGeom>
        </p:spPr>
      </p:pic>
      <p:pic>
        <p:nvPicPr>
          <p:cNvPr id="2" name="495674__jack-urbanski__vibraphone-chord">
            <a:hlinkClick r:id="" action="ppaction://media"/>
            <a:extLst>
              <a:ext uri="{FF2B5EF4-FFF2-40B4-BE49-F238E27FC236}">
                <a16:creationId xmlns:a16="http://schemas.microsoft.com/office/drawing/2014/main" id="{B65FC053-A574-4ADF-AD6E-07B33621F03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325733" y="6147181"/>
            <a:ext cx="487363" cy="487363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02ED6-7DC1-4925-8BDA-BE19752FA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60655E-16B7-4186-BF63-530863455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6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9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0;p1">
            <a:extLst>
              <a:ext uri="{FF2B5EF4-FFF2-40B4-BE49-F238E27FC236}">
                <a16:creationId xmlns:a16="http://schemas.microsoft.com/office/drawing/2014/main" id="{B434C969-AB75-48BE-9DA9-0FF8DC8DB1D3}"/>
              </a:ext>
            </a:extLst>
          </p:cNvPr>
          <p:cNvSpPr txBox="1"/>
          <p:nvPr/>
        </p:nvSpPr>
        <p:spPr>
          <a:xfrm>
            <a:off x="6591551" y="1430865"/>
            <a:ext cx="5071361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0" i="0" u="none" strike="noStrike" cap="none" dirty="0">
                <a:solidFill>
                  <a:srgbClr val="EDECE6"/>
                </a:solidFill>
                <a:latin typeface="Montserrat Medium" panose="00000600000000000000" pitchFamily="2" charset="0"/>
                <a:ea typeface="Arial"/>
                <a:cs typeface="Arial"/>
                <a:sym typeface="Arial"/>
              </a:rPr>
              <a:t>Title text  here</a:t>
            </a:r>
            <a:endParaRPr sz="1400" b="0" i="0" u="none" strike="noStrike" cap="none" dirty="0">
              <a:solidFill>
                <a:srgbClr val="EDECE6"/>
              </a:solidFill>
              <a:latin typeface="Montserrat Medium" panose="00000600000000000000" pitchFamily="2" charset="0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rgbClr val="EDECE6"/>
                </a:solidFill>
                <a:latin typeface="Cormorant Garamond" panose="00000500000000000000" pitchFamily="2" charset="0"/>
                <a:ea typeface="Arial"/>
                <a:cs typeface="Arial"/>
                <a:sym typeface="Arial"/>
              </a:rPr>
              <a:t>Other text here</a:t>
            </a:r>
            <a:endParaRPr sz="1400" b="0" i="0" u="none" strike="noStrike" cap="none" dirty="0">
              <a:solidFill>
                <a:srgbClr val="EDECE6"/>
              </a:solidFill>
              <a:latin typeface="Cormorant Garamond" panose="00000500000000000000" pitchFamily="2" charset="0"/>
              <a:ea typeface="Arial"/>
              <a:cs typeface="Arial"/>
              <a:sym typeface="Arial"/>
            </a:endParaRP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7D741D85-27BA-42D0-9E72-AC5C644864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10" y="935563"/>
            <a:ext cx="5775121" cy="50292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48E4A0-07B9-478A-AFB9-46622CC4C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1BA0AC-8552-405E-A1FD-5F0B03FDC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672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A431C-3216-4657-AF10-54F42D950B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D42FB7-8FA3-4309-9D95-EE30538BE5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D5367E-88F9-418C-9DE1-D1E8A7483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866687-5738-482A-A97F-76E3795A1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638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EFCE9-8771-4D1C-A2B5-55C330E22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43BB8-1512-453A-B4F4-940B70B3A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D24E43-0703-4C3E-AE2B-6CC208C07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80AFD6-4CC8-470D-95AB-2EDF4EFB2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</p:spTree>
    <p:extLst>
      <p:ext uri="{BB962C8B-B14F-4D97-AF65-F5344CB8AC3E}">
        <p14:creationId xmlns:p14="http://schemas.microsoft.com/office/powerpoint/2010/main" val="2286844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12775-659A-4894-8D3F-78DEB1909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DGS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69481-C13C-41CE-8628-5C1179099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Lato Light" panose="020F0302020204030203" pitchFamily="34" charset="0"/>
                <a:sym typeface="Arial"/>
              </a:rPr>
              <a:t>General Meetings</a:t>
            </a:r>
          </a:p>
          <a:p>
            <a:pPr lvl="1"/>
            <a:r>
              <a:rPr lang="en-US" dirty="0">
                <a:latin typeface="Lato Light" panose="020F0302020204030203" pitchFamily="34" charset="0"/>
                <a:sym typeface="Arial"/>
              </a:rPr>
              <a:t>1st Saturday, September - May</a:t>
            </a:r>
          </a:p>
          <a:p>
            <a:pPr lvl="1"/>
            <a:r>
              <a:rPr lang="en-US" dirty="0">
                <a:latin typeface="Lato Light" panose="020F0302020204030203" pitchFamily="34" charset="0"/>
                <a:sym typeface="Arial"/>
              </a:rPr>
              <a:t>Featured speaker</a:t>
            </a:r>
          </a:p>
          <a:p>
            <a:pPr lvl="1"/>
            <a:r>
              <a:rPr lang="en-US" dirty="0">
                <a:latin typeface="Lato Light" panose="020F0302020204030203" pitchFamily="34" charset="0"/>
                <a:sym typeface="Arial"/>
              </a:rPr>
              <a:t>Live streamed</a:t>
            </a:r>
          </a:p>
          <a:p>
            <a:r>
              <a:rPr lang="en-US" dirty="0">
                <a:latin typeface="Lato Light" panose="020F0302020204030203" pitchFamily="34" charset="0"/>
                <a:sym typeface="Arial"/>
              </a:rPr>
              <a:t>Virtual Help Desk</a:t>
            </a:r>
          </a:p>
          <a:p>
            <a:pPr lvl="1"/>
            <a:r>
              <a:rPr lang="en-US" dirty="0">
                <a:latin typeface="Lato Light" panose="020F0302020204030203" pitchFamily="34" charset="0"/>
                <a:sym typeface="Arial"/>
              </a:rPr>
              <a:t>4th Tuesday at 7pm</a:t>
            </a:r>
          </a:p>
          <a:p>
            <a:pPr lvl="1"/>
            <a:r>
              <a:rPr lang="en-US" dirty="0">
                <a:latin typeface="Lato Light" panose="020F0302020204030203" pitchFamily="34" charset="0"/>
                <a:sym typeface="Arial"/>
              </a:rPr>
              <a:t>Open forum for family history questions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0BB5FD-8EC1-4D6B-9593-EA6809963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25CB-BF07-41FC-BBB3-3AEB609FC8F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1A79A6-9911-48C7-94F9-E7B839E126CA}"/>
              </a:ext>
            </a:extLst>
          </p:cNvPr>
          <p:cNvSpPr txBox="1"/>
          <p:nvPr/>
        </p:nvSpPr>
        <p:spPr>
          <a:xfrm>
            <a:off x="3768279" y="5199287"/>
            <a:ext cx="4655442" cy="646331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EDECE6"/>
                </a:solidFill>
                <a:latin typeface="Cormorant Garamond SemiBold" panose="00000700000000000000" pitchFamily="2" charset="0"/>
              </a:rPr>
              <a:t>Open to all @ No charge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6CE34-2D46-407E-A564-BF79A827F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</p:spTree>
    <p:extLst>
      <p:ext uri="{BB962C8B-B14F-4D97-AF65-F5344CB8AC3E}">
        <p14:creationId xmlns:p14="http://schemas.microsoft.com/office/powerpoint/2010/main" val="2108604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095A0-BAD5-42A2-86B8-9E082F2D6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DGS: Special Interest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ADD8B-AD92-4F30-8CFF-1908362041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Lato Light" panose="020F0302020204030203" pitchFamily="34" charset="0"/>
                <a:sym typeface="Arial"/>
              </a:rPr>
              <a:t>African American</a:t>
            </a:r>
          </a:p>
          <a:p>
            <a:r>
              <a:rPr lang="en-US" dirty="0">
                <a:latin typeface="Lato Light" panose="020F0302020204030203" pitchFamily="34" charset="0"/>
                <a:sym typeface="Arial"/>
              </a:rPr>
              <a:t>Best Practices</a:t>
            </a:r>
          </a:p>
          <a:p>
            <a:r>
              <a:rPr lang="en-US" dirty="0">
                <a:latin typeface="Lato Light" panose="020F0302020204030203" pitchFamily="34" charset="0"/>
                <a:sym typeface="Arial"/>
              </a:rPr>
              <a:t>Coppell</a:t>
            </a:r>
          </a:p>
          <a:p>
            <a:r>
              <a:rPr lang="en-US" dirty="0">
                <a:latin typeface="Lato Light" panose="020F0302020204030203" pitchFamily="34" charset="0"/>
                <a:sym typeface="Arial"/>
              </a:rPr>
              <a:t>DNA</a:t>
            </a:r>
          </a:p>
          <a:p>
            <a:r>
              <a:rPr lang="en-US" dirty="0">
                <a:latin typeface="Lato Light" panose="020F0302020204030203" pitchFamily="34" charset="0"/>
              </a:rPr>
              <a:t>Family Tree Maker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3BB110-3E8F-4A07-A2D1-501EFD9158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Lato Light" panose="020F0302020204030203" pitchFamily="34" charset="0"/>
              </a:rPr>
              <a:t>German</a:t>
            </a:r>
          </a:p>
          <a:p>
            <a:r>
              <a:rPr lang="en-US" dirty="0">
                <a:latin typeface="Lato Light" panose="020F0302020204030203" pitchFamily="34" charset="0"/>
              </a:rPr>
              <a:t>Jewish</a:t>
            </a:r>
          </a:p>
          <a:p>
            <a:r>
              <a:rPr lang="en-US" dirty="0">
                <a:latin typeface="Lato Light" panose="020F0302020204030203" pitchFamily="34" charset="0"/>
              </a:rPr>
              <a:t>Mac/Gen Reunion</a:t>
            </a:r>
          </a:p>
          <a:p>
            <a:r>
              <a:rPr lang="en-US" dirty="0" err="1">
                <a:latin typeface="Lato Light" panose="020F0302020204030203" pitchFamily="34" charset="0"/>
              </a:rPr>
              <a:t>RootsMagic</a:t>
            </a:r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CA1A9-655C-4322-8FA1-CC15550CB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25CB-BF07-41FC-BBB3-3AEB609FC8F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43B372-0345-4788-8B2E-79586D5905A7}"/>
              </a:ext>
            </a:extLst>
          </p:cNvPr>
          <p:cNvSpPr txBox="1"/>
          <p:nvPr/>
        </p:nvSpPr>
        <p:spPr>
          <a:xfrm>
            <a:off x="3768279" y="5199287"/>
            <a:ext cx="4655442" cy="646331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EDECE6"/>
                </a:solidFill>
                <a:latin typeface="Cormorant Garamond SemiBold" panose="00000700000000000000" pitchFamily="2" charset="0"/>
              </a:rPr>
              <a:t>Open to all @ No charge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C1056-A146-41CF-B202-502B89115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</p:spTree>
    <p:extLst>
      <p:ext uri="{BB962C8B-B14F-4D97-AF65-F5344CB8AC3E}">
        <p14:creationId xmlns:p14="http://schemas.microsoft.com/office/powerpoint/2010/main" val="3837038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D3705-9B01-4CF6-8D60-3C748A40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DGS Seminars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BFC22-D852-4585-B50E-60648D906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9B2C99-9A43-4BD4-B11F-90E02103F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25CB-BF07-41FC-BBB3-3AEB609FC8F9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584526-1E02-4819-B97B-F774D2004164}"/>
              </a:ext>
            </a:extLst>
          </p:cNvPr>
          <p:cNvSpPr txBox="1"/>
          <p:nvPr/>
        </p:nvSpPr>
        <p:spPr>
          <a:xfrm>
            <a:off x="2289021" y="5177394"/>
            <a:ext cx="7632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spc="500" dirty="0">
                <a:solidFill>
                  <a:schemeClr val="bg2"/>
                </a:solidFill>
                <a:latin typeface="Cormorant Garamond SemiBold" panose="00000700000000000000" pitchFamily="2" charset="0"/>
              </a:rPr>
              <a:t>More info: dallasgenealogy.org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05274-D353-4777-A2F1-65D2D64DD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</p:spTree>
    <p:extLst>
      <p:ext uri="{BB962C8B-B14F-4D97-AF65-F5344CB8AC3E}">
        <p14:creationId xmlns:p14="http://schemas.microsoft.com/office/powerpoint/2010/main" val="3202552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6DA4DCC-F7D7-4F19-B11A-9154009FF17D}"/>
              </a:ext>
            </a:extLst>
          </p:cNvPr>
          <p:cNvSpPr txBox="1"/>
          <p:nvPr/>
        </p:nvSpPr>
        <p:spPr>
          <a:xfrm>
            <a:off x="3379551" y="4757734"/>
            <a:ext cx="66511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spc="500" dirty="0">
                <a:solidFill>
                  <a:srgbClr val="EDECE6"/>
                </a:solidFill>
                <a:latin typeface="Cormorant Garamond SemiBold" panose="00000700000000000000" pitchFamily="2" charset="0"/>
              </a:rPr>
              <a:t>dallasgenealogy.org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BF9A4269-B9AE-4F0A-9A45-F820620C09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76" y="700132"/>
            <a:ext cx="10979848" cy="399932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2308E96-1CF0-4287-93CE-B3E12365A7A7}"/>
              </a:ext>
            </a:extLst>
          </p:cNvPr>
          <p:cNvSpPr txBox="1"/>
          <p:nvPr/>
        </p:nvSpPr>
        <p:spPr>
          <a:xfrm>
            <a:off x="2667899" y="6110787"/>
            <a:ext cx="6874137" cy="461665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accent3"/>
                </a:solidFill>
              </a:rPr>
              <a:t>"vibraphone-chord.wav" by Jack Urbanski is licensed under CC0. </a:t>
            </a:r>
          </a:p>
          <a:p>
            <a:pPr algn="ctr"/>
            <a:r>
              <a:rPr lang="en-US" sz="1200" dirty="0">
                <a:solidFill>
                  <a:schemeClr val="accent3"/>
                </a:solidFill>
              </a:rPr>
              <a:t>https://freesound.org/people/jack_urbanski/sounds/49567/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C66810-BA39-417F-B3B4-718F11F87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E505EB-6B72-44E9-9E82-9B9734F1E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theme/theme1.xml><?xml version="1.0" encoding="utf-8"?>
<a:theme xmlns:a="http://schemas.openxmlformats.org/drawingml/2006/main" name="DGS Branded Slides">
  <a:themeElements>
    <a:clrScheme name="DGS Brand">
      <a:dk1>
        <a:srgbClr val="3A6560"/>
      </a:dk1>
      <a:lt1>
        <a:srgbClr val="EDECE6"/>
      </a:lt1>
      <a:dk2>
        <a:srgbClr val="9F6149"/>
      </a:dk2>
      <a:lt2>
        <a:srgbClr val="EDECE6"/>
      </a:lt2>
      <a:accent1>
        <a:srgbClr val="85A9A2"/>
      </a:accent1>
      <a:accent2>
        <a:srgbClr val="DDD2C2"/>
      </a:accent2>
      <a:accent3>
        <a:srgbClr val="EDECE6"/>
      </a:accent3>
      <a:accent4>
        <a:srgbClr val="3A6560"/>
      </a:accent4>
      <a:accent5>
        <a:srgbClr val="4E4D4D"/>
      </a:accent5>
      <a:accent6>
        <a:srgbClr val="008688"/>
      </a:accent6>
      <a:hlink>
        <a:srgbClr val="0563C1"/>
      </a:hlink>
      <a:folHlink>
        <a:srgbClr val="9F6149"/>
      </a:folHlink>
    </a:clrScheme>
    <a:fontScheme name="DGS Brand Fonts">
      <a:majorFont>
        <a:latin typeface="Montserrat Medium"/>
        <a:ea typeface=""/>
        <a:cs typeface=""/>
      </a:majorFont>
      <a:minorFont>
        <a:latin typeface="Lato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GS Branded Slides" id="{B12A16BC-4390-4B76-A1D7-97F633C53346}" vid="{E86FCFD7-AF3A-49F3-9CCF-2BC5A71732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DGS Branded Slides</Template>
  <TotalTime>224</TotalTime>
  <Words>453</Words>
  <Application>Microsoft Office PowerPoint</Application>
  <PresentationFormat>Widescreen</PresentationFormat>
  <Paragraphs>106</Paragraphs>
  <Slides>8</Slides>
  <Notes>8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Cormorant Garamond</vt:lpstr>
      <vt:lpstr>Cormorant Garamond SemiBold</vt:lpstr>
      <vt:lpstr>Lato</vt:lpstr>
      <vt:lpstr>Lato Light</vt:lpstr>
      <vt:lpstr>Montserrat Medium</vt:lpstr>
      <vt:lpstr>DGS Branded Slides</vt:lpstr>
      <vt:lpstr>PowerPoint Presentation</vt:lpstr>
      <vt:lpstr>PowerPoint Presentation</vt:lpstr>
      <vt:lpstr>PowerPoint Presentation</vt:lpstr>
      <vt:lpstr>PowerPoint Presentation</vt:lpstr>
      <vt:lpstr>DGS Meetings</vt:lpstr>
      <vt:lpstr>DGS: Special Interest Groups</vt:lpstr>
      <vt:lpstr>Upcoming DGS Seminars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Murray</dc:creator>
  <cp:lastModifiedBy>Kathleen Murray</cp:lastModifiedBy>
  <cp:revision>51</cp:revision>
  <dcterms:created xsi:type="dcterms:W3CDTF">2021-08-03T21:12:58Z</dcterms:created>
  <dcterms:modified xsi:type="dcterms:W3CDTF">2021-08-16T19:54:16Z</dcterms:modified>
</cp:coreProperties>
</file>